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96166F-B15C-46BD-9CDC-26A3565DE559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A4C19B-A428-4112-9025-09F68616CDF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96166F-B15C-46BD-9CDC-26A3565DE559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C19B-A428-4112-9025-09F68616CDF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96166F-B15C-46BD-9CDC-26A3565DE559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C19B-A428-4112-9025-09F68616CDF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96166F-B15C-46BD-9CDC-26A3565DE559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C19B-A428-4112-9025-09F68616CDF4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96166F-B15C-46BD-9CDC-26A3565DE559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C19B-A428-4112-9025-09F68616CDF4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96166F-B15C-46BD-9CDC-26A3565DE559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C19B-A428-4112-9025-09F68616CDF4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96166F-B15C-46BD-9CDC-26A3565DE559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C19B-A428-4112-9025-09F68616CDF4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96166F-B15C-46BD-9CDC-26A3565DE559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C19B-A428-4112-9025-09F68616CDF4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96166F-B15C-46BD-9CDC-26A3565DE559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C19B-A428-4112-9025-09F68616CDF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D96166F-B15C-46BD-9CDC-26A3565DE559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A4C19B-A428-4112-9025-09F68616CDF4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96166F-B15C-46BD-9CDC-26A3565DE559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A4C19B-A428-4112-9025-09F68616CDF4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D96166F-B15C-46BD-9CDC-26A3565DE559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A4C19B-A428-4112-9025-09F68616CDF4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CDKC – Member Survey Results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May 2013 </a:t>
            </a:r>
            <a:endParaRPr lang="en-A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3136" t="20667" r="7146" b="5834"/>
          <a:stretch>
            <a:fillRect/>
          </a:stretch>
        </p:blipFill>
        <p:spPr bwMode="auto">
          <a:xfrm>
            <a:off x="1331640" y="332656"/>
            <a:ext cx="6192688" cy="571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7073" t="30292" r="16667" b="8459"/>
          <a:stretch>
            <a:fillRect/>
          </a:stretch>
        </p:blipFill>
        <p:spPr bwMode="auto">
          <a:xfrm>
            <a:off x="1475656" y="332656"/>
            <a:ext cx="5976664" cy="593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2479" t="12792" r="7803" b="19834"/>
          <a:stretch>
            <a:fillRect/>
          </a:stretch>
        </p:blipFill>
        <p:spPr bwMode="auto">
          <a:xfrm>
            <a:off x="971600" y="548680"/>
            <a:ext cx="655272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3792" t="19792" r="7803" b="10209"/>
          <a:stretch>
            <a:fillRect/>
          </a:stretch>
        </p:blipFill>
        <p:spPr bwMode="auto">
          <a:xfrm>
            <a:off x="1403648" y="476672"/>
            <a:ext cx="64087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3792" t="25042" r="7147" b="5834"/>
          <a:stretch>
            <a:fillRect/>
          </a:stretch>
        </p:blipFill>
        <p:spPr bwMode="auto">
          <a:xfrm>
            <a:off x="1259632" y="404664"/>
            <a:ext cx="648072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33792" t="21542" r="7803" b="21584"/>
          <a:stretch>
            <a:fillRect/>
          </a:stretch>
        </p:blipFill>
        <p:spPr bwMode="auto">
          <a:xfrm>
            <a:off x="1115615" y="476672"/>
            <a:ext cx="719747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33792" t="32917" r="9771" b="30334"/>
          <a:stretch>
            <a:fillRect/>
          </a:stretch>
        </p:blipFill>
        <p:spPr bwMode="auto">
          <a:xfrm>
            <a:off x="539552" y="1052736"/>
            <a:ext cx="81094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34448" t="38167" r="12371" b="33834"/>
          <a:stretch>
            <a:fillRect/>
          </a:stretch>
        </p:blipFill>
        <p:spPr bwMode="auto">
          <a:xfrm>
            <a:off x="251520" y="908720"/>
            <a:ext cx="875313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3792" t="35542" r="11740" b="38102"/>
          <a:stretch>
            <a:fillRect/>
          </a:stretch>
        </p:blipFill>
        <p:spPr bwMode="auto">
          <a:xfrm>
            <a:off x="0" y="1340768"/>
            <a:ext cx="873014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35104" t="38167" r="11740" b="25959"/>
          <a:stretch>
            <a:fillRect/>
          </a:stretch>
        </p:blipFill>
        <p:spPr bwMode="auto">
          <a:xfrm>
            <a:off x="539551" y="548680"/>
            <a:ext cx="825106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34488" t="27128" r="8236" b="18778"/>
          <a:stretch>
            <a:fillRect/>
          </a:stretch>
        </p:blipFill>
        <p:spPr bwMode="auto">
          <a:xfrm>
            <a:off x="683568" y="260648"/>
            <a:ext cx="772574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4448" t="27667" r="5834" b="8459"/>
          <a:stretch>
            <a:fillRect/>
          </a:stretch>
        </p:blipFill>
        <p:spPr bwMode="auto">
          <a:xfrm>
            <a:off x="1331640" y="764704"/>
            <a:ext cx="65527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7073" t="34667" r="16667" b="12834"/>
          <a:stretch>
            <a:fillRect/>
          </a:stretch>
        </p:blipFill>
        <p:spPr bwMode="auto">
          <a:xfrm>
            <a:off x="1619672" y="548680"/>
            <a:ext cx="6264696" cy="533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5760" t="19792" r="16667" b="28584"/>
          <a:stretch>
            <a:fillRect/>
          </a:stretch>
        </p:blipFill>
        <p:spPr bwMode="auto">
          <a:xfrm>
            <a:off x="1475656" y="548680"/>
            <a:ext cx="6840760" cy="556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Previous ? Other responses</a:t>
            </a:r>
            <a:endParaRPr lang="en-A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681" t="43038" r="9430" b="17187"/>
          <a:stretch>
            <a:fillRect/>
          </a:stretch>
        </p:blipFill>
        <p:spPr bwMode="auto">
          <a:xfrm>
            <a:off x="323528" y="1196752"/>
            <a:ext cx="84796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36379" t="44629" r="8741" b="18778"/>
          <a:stretch>
            <a:fillRect/>
          </a:stretch>
        </p:blipFill>
        <p:spPr bwMode="auto">
          <a:xfrm>
            <a:off x="539552" y="1052736"/>
            <a:ext cx="83529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6417" t="46042" r="9771" b="16667"/>
          <a:stretch>
            <a:fillRect/>
          </a:stretch>
        </p:blipFill>
        <p:spPr bwMode="auto">
          <a:xfrm>
            <a:off x="179512" y="692696"/>
            <a:ext cx="8783788" cy="456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5104" t="43417" r="11740" b="14584"/>
          <a:stretch>
            <a:fillRect/>
          </a:stretch>
        </p:blipFill>
        <p:spPr bwMode="auto">
          <a:xfrm>
            <a:off x="395535" y="332656"/>
            <a:ext cx="850594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</TotalTime>
  <Words>11</Words>
  <Application>Microsoft Office PowerPoint</Application>
  <PresentationFormat>On-screen Show (4:3)</PresentationFormat>
  <Paragraphs>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CDKC – Member Survey Results</vt:lpstr>
      <vt:lpstr>Slide 2</vt:lpstr>
      <vt:lpstr>Slide 3</vt:lpstr>
      <vt:lpstr>Slide 4</vt:lpstr>
      <vt:lpstr>Slide 5</vt:lpstr>
      <vt:lpstr>Previous ? Other responses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CDKC – Member Survey Results</dc:title>
  <dc:creator>Windows User</dc:creator>
  <cp:lastModifiedBy>Windows User</cp:lastModifiedBy>
  <cp:revision>8</cp:revision>
  <dcterms:created xsi:type="dcterms:W3CDTF">2013-05-08T06:39:16Z</dcterms:created>
  <dcterms:modified xsi:type="dcterms:W3CDTF">2013-05-08T07:14:31Z</dcterms:modified>
</cp:coreProperties>
</file>